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3"/>
  </p:notesMasterIdLst>
  <p:sldIdLst>
    <p:sldId id="474" r:id="rId2"/>
  </p:sldIdLst>
  <p:sldSz cx="43200638" cy="180006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A89B"/>
    <a:srgbClr val="F5907E"/>
    <a:srgbClr val="E5E5FF"/>
    <a:srgbClr val="CCCCFF"/>
    <a:srgbClr val="00C000"/>
    <a:srgbClr val="00CC00"/>
    <a:srgbClr val="8BF85B"/>
    <a:srgbClr val="FFFAA7"/>
    <a:srgbClr val="FFFE88"/>
    <a:srgbClr val="FF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88377" autoAdjust="0"/>
  </p:normalViewPr>
  <p:slideViewPr>
    <p:cSldViewPr snapToGrid="0">
      <p:cViewPr>
        <p:scale>
          <a:sx n="25" d="100"/>
          <a:sy n="25" d="100"/>
        </p:scale>
        <p:origin x="-658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sv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CEDA92-E77B-4298-9D16-4C9453A39C0E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143000"/>
            <a:ext cx="7404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19261C-A502-4EE8-9B59-ED4940F2EC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89491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727942" rtl="0" eaLnBrk="1" latinLnBrk="0" hangingPunct="1">
      <a:defRPr sz="2268" kern="1200">
        <a:solidFill>
          <a:schemeClr val="tx1"/>
        </a:solidFill>
        <a:latin typeface="+mn-lt"/>
        <a:ea typeface="+mn-ea"/>
        <a:cs typeface="+mn-cs"/>
      </a:defRPr>
    </a:lvl1pPr>
    <a:lvl2pPr marL="863971" algn="l" defTabSz="1727942" rtl="0" eaLnBrk="1" latinLnBrk="0" hangingPunct="1">
      <a:defRPr sz="2268" kern="1200">
        <a:solidFill>
          <a:schemeClr val="tx1"/>
        </a:solidFill>
        <a:latin typeface="+mn-lt"/>
        <a:ea typeface="+mn-ea"/>
        <a:cs typeface="+mn-cs"/>
      </a:defRPr>
    </a:lvl2pPr>
    <a:lvl3pPr marL="1727942" algn="l" defTabSz="1727942" rtl="0" eaLnBrk="1" latinLnBrk="0" hangingPunct="1">
      <a:defRPr sz="2268" kern="1200">
        <a:solidFill>
          <a:schemeClr val="tx1"/>
        </a:solidFill>
        <a:latin typeface="+mn-lt"/>
        <a:ea typeface="+mn-ea"/>
        <a:cs typeface="+mn-cs"/>
      </a:defRPr>
    </a:lvl3pPr>
    <a:lvl4pPr marL="2591913" algn="l" defTabSz="1727942" rtl="0" eaLnBrk="1" latinLnBrk="0" hangingPunct="1">
      <a:defRPr sz="2268" kern="1200">
        <a:solidFill>
          <a:schemeClr val="tx1"/>
        </a:solidFill>
        <a:latin typeface="+mn-lt"/>
        <a:ea typeface="+mn-ea"/>
        <a:cs typeface="+mn-cs"/>
      </a:defRPr>
    </a:lvl4pPr>
    <a:lvl5pPr marL="3455883" algn="l" defTabSz="1727942" rtl="0" eaLnBrk="1" latinLnBrk="0" hangingPunct="1">
      <a:defRPr sz="2268" kern="1200">
        <a:solidFill>
          <a:schemeClr val="tx1"/>
        </a:solidFill>
        <a:latin typeface="+mn-lt"/>
        <a:ea typeface="+mn-ea"/>
        <a:cs typeface="+mn-cs"/>
      </a:defRPr>
    </a:lvl5pPr>
    <a:lvl6pPr marL="4319854" algn="l" defTabSz="1727942" rtl="0" eaLnBrk="1" latinLnBrk="0" hangingPunct="1">
      <a:defRPr sz="2268" kern="1200">
        <a:solidFill>
          <a:schemeClr val="tx1"/>
        </a:solidFill>
        <a:latin typeface="+mn-lt"/>
        <a:ea typeface="+mn-ea"/>
        <a:cs typeface="+mn-cs"/>
      </a:defRPr>
    </a:lvl6pPr>
    <a:lvl7pPr marL="5183825" algn="l" defTabSz="1727942" rtl="0" eaLnBrk="1" latinLnBrk="0" hangingPunct="1">
      <a:defRPr sz="2268" kern="1200">
        <a:solidFill>
          <a:schemeClr val="tx1"/>
        </a:solidFill>
        <a:latin typeface="+mn-lt"/>
        <a:ea typeface="+mn-ea"/>
        <a:cs typeface="+mn-cs"/>
      </a:defRPr>
    </a:lvl7pPr>
    <a:lvl8pPr marL="6047796" algn="l" defTabSz="1727942" rtl="0" eaLnBrk="1" latinLnBrk="0" hangingPunct="1">
      <a:defRPr sz="2268" kern="1200">
        <a:solidFill>
          <a:schemeClr val="tx1"/>
        </a:solidFill>
        <a:latin typeface="+mn-lt"/>
        <a:ea typeface="+mn-ea"/>
        <a:cs typeface="+mn-cs"/>
      </a:defRPr>
    </a:lvl8pPr>
    <a:lvl9pPr marL="6911767" algn="l" defTabSz="1727942" rtl="0" eaLnBrk="1" latinLnBrk="0" hangingPunct="1">
      <a:defRPr sz="226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D296AC-56AF-34DF-90B4-3CB08F235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B12C7EB-F6D3-59F7-2739-7F2342A91E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273050" y="1143000"/>
            <a:ext cx="7404100" cy="3086100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4DCF999-2AA2-B683-D76F-CE6D0D4880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68511DF-D05B-E51C-12EB-97F103887B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9261C-A502-4EE8-9B59-ED4940F2ECD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4597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00080" y="2945943"/>
            <a:ext cx="32400479" cy="6266897"/>
          </a:xfrm>
        </p:spPr>
        <p:txBody>
          <a:bodyPr anchor="b"/>
          <a:lstStyle>
            <a:lvl1pPr algn="ctr">
              <a:defRPr sz="1574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00080" y="9454516"/>
            <a:ext cx="32400479" cy="4345992"/>
          </a:xfrm>
        </p:spPr>
        <p:txBody>
          <a:bodyPr/>
          <a:lstStyle>
            <a:lvl1pPr marL="0" indent="0" algn="ctr">
              <a:buNone/>
              <a:defRPr sz="6300"/>
            </a:lvl1pPr>
            <a:lvl2pPr marL="1200059" indent="0" algn="ctr">
              <a:buNone/>
              <a:defRPr sz="5250"/>
            </a:lvl2pPr>
            <a:lvl3pPr marL="2400117" indent="0" algn="ctr">
              <a:buNone/>
              <a:defRPr sz="4725"/>
            </a:lvl3pPr>
            <a:lvl4pPr marL="3600176" indent="0" algn="ctr">
              <a:buNone/>
              <a:defRPr sz="4200"/>
            </a:lvl4pPr>
            <a:lvl5pPr marL="4800234" indent="0" algn="ctr">
              <a:buNone/>
              <a:defRPr sz="4200"/>
            </a:lvl5pPr>
            <a:lvl6pPr marL="6000293" indent="0" algn="ctr">
              <a:buNone/>
              <a:defRPr sz="4200"/>
            </a:lvl6pPr>
            <a:lvl7pPr marL="7200351" indent="0" algn="ctr">
              <a:buNone/>
              <a:defRPr sz="4200"/>
            </a:lvl7pPr>
            <a:lvl8pPr marL="8400410" indent="0" algn="ctr">
              <a:buNone/>
              <a:defRPr sz="4200"/>
            </a:lvl8pPr>
            <a:lvl9pPr marL="9600468" indent="0" algn="ctr">
              <a:buNone/>
              <a:defRPr sz="4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8B1FE-F38B-45C5-A27F-2A70FABA1B12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05758-BAE2-4F27-B800-610FC99BE4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2363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8B1FE-F38B-45C5-A27F-2A70FABA1B12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05758-BAE2-4F27-B800-610FC99BE4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0167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915456" y="958369"/>
            <a:ext cx="9315138" cy="152547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70044" y="958369"/>
            <a:ext cx="27405405" cy="152547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8B1FE-F38B-45C5-A27F-2A70FABA1B12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05758-BAE2-4F27-B800-610FC99BE4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4338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8B1FE-F38B-45C5-A27F-2A70FABA1B12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05758-BAE2-4F27-B800-610FC99BE4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945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7544" y="4487668"/>
            <a:ext cx="37260550" cy="7487774"/>
          </a:xfrm>
        </p:spPr>
        <p:txBody>
          <a:bodyPr anchor="b"/>
          <a:lstStyle>
            <a:lvl1pPr>
              <a:defRPr sz="1574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7544" y="12046280"/>
            <a:ext cx="37260550" cy="3937644"/>
          </a:xfrm>
        </p:spPr>
        <p:txBody>
          <a:bodyPr/>
          <a:lstStyle>
            <a:lvl1pPr marL="0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1pPr>
            <a:lvl2pPr marL="1200059" indent="0">
              <a:buNone/>
              <a:defRPr sz="5250">
                <a:solidFill>
                  <a:schemeClr val="tx1">
                    <a:tint val="75000"/>
                  </a:schemeClr>
                </a:solidFill>
              </a:defRPr>
            </a:lvl2pPr>
            <a:lvl3pPr marL="2400117" indent="0">
              <a:buNone/>
              <a:defRPr sz="4725">
                <a:solidFill>
                  <a:schemeClr val="tx1">
                    <a:tint val="75000"/>
                  </a:schemeClr>
                </a:solidFill>
              </a:defRPr>
            </a:lvl3pPr>
            <a:lvl4pPr marL="3600176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4pPr>
            <a:lvl5pPr marL="4800234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5pPr>
            <a:lvl6pPr marL="6000293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6pPr>
            <a:lvl7pPr marL="7200351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7pPr>
            <a:lvl8pPr marL="8400410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8pPr>
            <a:lvl9pPr marL="9600468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8B1FE-F38B-45C5-A27F-2A70FABA1B12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05758-BAE2-4F27-B800-610FC99BE4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144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70044" y="4791843"/>
            <a:ext cx="18360271" cy="1142125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870323" y="4791843"/>
            <a:ext cx="18360271" cy="1142125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8B1FE-F38B-45C5-A27F-2A70FABA1B12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05758-BAE2-4F27-B800-610FC99BE4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6964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671" y="958370"/>
            <a:ext cx="37260550" cy="347929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75673" y="4412664"/>
            <a:ext cx="18275893" cy="2162578"/>
          </a:xfrm>
        </p:spPr>
        <p:txBody>
          <a:bodyPr anchor="b"/>
          <a:lstStyle>
            <a:lvl1pPr marL="0" indent="0">
              <a:buNone/>
              <a:defRPr sz="6300" b="1"/>
            </a:lvl1pPr>
            <a:lvl2pPr marL="1200059" indent="0">
              <a:buNone/>
              <a:defRPr sz="5250" b="1"/>
            </a:lvl2pPr>
            <a:lvl3pPr marL="2400117" indent="0">
              <a:buNone/>
              <a:defRPr sz="4725" b="1"/>
            </a:lvl3pPr>
            <a:lvl4pPr marL="3600176" indent="0">
              <a:buNone/>
              <a:defRPr sz="4200" b="1"/>
            </a:lvl4pPr>
            <a:lvl5pPr marL="4800234" indent="0">
              <a:buNone/>
              <a:defRPr sz="4200" b="1"/>
            </a:lvl5pPr>
            <a:lvl6pPr marL="6000293" indent="0">
              <a:buNone/>
              <a:defRPr sz="4200" b="1"/>
            </a:lvl6pPr>
            <a:lvl7pPr marL="7200351" indent="0">
              <a:buNone/>
              <a:defRPr sz="4200" b="1"/>
            </a:lvl7pPr>
            <a:lvl8pPr marL="8400410" indent="0">
              <a:buNone/>
              <a:defRPr sz="4200" b="1"/>
            </a:lvl8pPr>
            <a:lvl9pPr marL="9600468" indent="0">
              <a:buNone/>
              <a:defRPr sz="4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75673" y="6575242"/>
            <a:ext cx="18275893" cy="967119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870323" y="4412664"/>
            <a:ext cx="18365898" cy="2162578"/>
          </a:xfrm>
        </p:spPr>
        <p:txBody>
          <a:bodyPr anchor="b"/>
          <a:lstStyle>
            <a:lvl1pPr marL="0" indent="0">
              <a:buNone/>
              <a:defRPr sz="6300" b="1"/>
            </a:lvl1pPr>
            <a:lvl2pPr marL="1200059" indent="0">
              <a:buNone/>
              <a:defRPr sz="5250" b="1"/>
            </a:lvl2pPr>
            <a:lvl3pPr marL="2400117" indent="0">
              <a:buNone/>
              <a:defRPr sz="4725" b="1"/>
            </a:lvl3pPr>
            <a:lvl4pPr marL="3600176" indent="0">
              <a:buNone/>
              <a:defRPr sz="4200" b="1"/>
            </a:lvl4pPr>
            <a:lvl5pPr marL="4800234" indent="0">
              <a:buNone/>
              <a:defRPr sz="4200" b="1"/>
            </a:lvl5pPr>
            <a:lvl6pPr marL="6000293" indent="0">
              <a:buNone/>
              <a:defRPr sz="4200" b="1"/>
            </a:lvl6pPr>
            <a:lvl7pPr marL="7200351" indent="0">
              <a:buNone/>
              <a:defRPr sz="4200" b="1"/>
            </a:lvl7pPr>
            <a:lvl8pPr marL="8400410" indent="0">
              <a:buNone/>
              <a:defRPr sz="4200" b="1"/>
            </a:lvl8pPr>
            <a:lvl9pPr marL="9600468" indent="0">
              <a:buNone/>
              <a:defRPr sz="4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870323" y="6575242"/>
            <a:ext cx="18365898" cy="967119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8B1FE-F38B-45C5-A27F-2A70FABA1B12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05758-BAE2-4F27-B800-610FC99BE4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5609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8B1FE-F38B-45C5-A27F-2A70FABA1B12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05758-BAE2-4F27-B800-610FC99BE4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0378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8B1FE-F38B-45C5-A27F-2A70FABA1B12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05758-BAE2-4F27-B800-610FC99BE4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8247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672" y="1200044"/>
            <a:ext cx="13933329" cy="4200155"/>
          </a:xfrm>
        </p:spPr>
        <p:txBody>
          <a:bodyPr anchor="b"/>
          <a:lstStyle>
            <a:lvl1pPr>
              <a:defRPr sz="839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65898" y="2591763"/>
            <a:ext cx="21870323" cy="12792138"/>
          </a:xfrm>
        </p:spPr>
        <p:txBody>
          <a:bodyPr/>
          <a:lstStyle>
            <a:lvl1pPr>
              <a:defRPr sz="8399"/>
            </a:lvl1pPr>
            <a:lvl2pPr>
              <a:defRPr sz="7349"/>
            </a:lvl2pPr>
            <a:lvl3pPr>
              <a:defRPr sz="6300"/>
            </a:lvl3pPr>
            <a:lvl4pPr>
              <a:defRPr sz="5250"/>
            </a:lvl4pPr>
            <a:lvl5pPr>
              <a:defRPr sz="5250"/>
            </a:lvl5pPr>
            <a:lvl6pPr>
              <a:defRPr sz="5250"/>
            </a:lvl6pPr>
            <a:lvl7pPr>
              <a:defRPr sz="5250"/>
            </a:lvl7pPr>
            <a:lvl8pPr>
              <a:defRPr sz="5250"/>
            </a:lvl8pPr>
            <a:lvl9pPr>
              <a:defRPr sz="525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5672" y="5400199"/>
            <a:ext cx="13933329" cy="10004536"/>
          </a:xfrm>
        </p:spPr>
        <p:txBody>
          <a:bodyPr/>
          <a:lstStyle>
            <a:lvl1pPr marL="0" indent="0">
              <a:buNone/>
              <a:defRPr sz="4200"/>
            </a:lvl1pPr>
            <a:lvl2pPr marL="1200059" indent="0">
              <a:buNone/>
              <a:defRPr sz="3675"/>
            </a:lvl2pPr>
            <a:lvl3pPr marL="2400117" indent="0">
              <a:buNone/>
              <a:defRPr sz="3150"/>
            </a:lvl3pPr>
            <a:lvl4pPr marL="3600176" indent="0">
              <a:buNone/>
              <a:defRPr sz="2625"/>
            </a:lvl4pPr>
            <a:lvl5pPr marL="4800234" indent="0">
              <a:buNone/>
              <a:defRPr sz="2625"/>
            </a:lvl5pPr>
            <a:lvl6pPr marL="6000293" indent="0">
              <a:buNone/>
              <a:defRPr sz="2625"/>
            </a:lvl6pPr>
            <a:lvl7pPr marL="7200351" indent="0">
              <a:buNone/>
              <a:defRPr sz="2625"/>
            </a:lvl7pPr>
            <a:lvl8pPr marL="8400410" indent="0">
              <a:buNone/>
              <a:defRPr sz="2625"/>
            </a:lvl8pPr>
            <a:lvl9pPr marL="9600468" indent="0">
              <a:buNone/>
              <a:defRPr sz="262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8B1FE-F38B-45C5-A27F-2A70FABA1B12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05758-BAE2-4F27-B800-610FC99BE4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8772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672" y="1200044"/>
            <a:ext cx="13933329" cy="4200155"/>
          </a:xfrm>
        </p:spPr>
        <p:txBody>
          <a:bodyPr anchor="b"/>
          <a:lstStyle>
            <a:lvl1pPr>
              <a:defRPr sz="839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365898" y="2591763"/>
            <a:ext cx="21870323" cy="12792138"/>
          </a:xfrm>
        </p:spPr>
        <p:txBody>
          <a:bodyPr anchor="t"/>
          <a:lstStyle>
            <a:lvl1pPr marL="0" indent="0">
              <a:buNone/>
              <a:defRPr sz="8399"/>
            </a:lvl1pPr>
            <a:lvl2pPr marL="1200059" indent="0">
              <a:buNone/>
              <a:defRPr sz="7349"/>
            </a:lvl2pPr>
            <a:lvl3pPr marL="2400117" indent="0">
              <a:buNone/>
              <a:defRPr sz="6300"/>
            </a:lvl3pPr>
            <a:lvl4pPr marL="3600176" indent="0">
              <a:buNone/>
              <a:defRPr sz="5250"/>
            </a:lvl4pPr>
            <a:lvl5pPr marL="4800234" indent="0">
              <a:buNone/>
              <a:defRPr sz="5250"/>
            </a:lvl5pPr>
            <a:lvl6pPr marL="6000293" indent="0">
              <a:buNone/>
              <a:defRPr sz="5250"/>
            </a:lvl6pPr>
            <a:lvl7pPr marL="7200351" indent="0">
              <a:buNone/>
              <a:defRPr sz="5250"/>
            </a:lvl7pPr>
            <a:lvl8pPr marL="8400410" indent="0">
              <a:buNone/>
              <a:defRPr sz="5250"/>
            </a:lvl8pPr>
            <a:lvl9pPr marL="9600468" indent="0">
              <a:buNone/>
              <a:defRPr sz="525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5672" y="5400199"/>
            <a:ext cx="13933329" cy="10004536"/>
          </a:xfrm>
        </p:spPr>
        <p:txBody>
          <a:bodyPr/>
          <a:lstStyle>
            <a:lvl1pPr marL="0" indent="0">
              <a:buNone/>
              <a:defRPr sz="4200"/>
            </a:lvl1pPr>
            <a:lvl2pPr marL="1200059" indent="0">
              <a:buNone/>
              <a:defRPr sz="3675"/>
            </a:lvl2pPr>
            <a:lvl3pPr marL="2400117" indent="0">
              <a:buNone/>
              <a:defRPr sz="3150"/>
            </a:lvl3pPr>
            <a:lvl4pPr marL="3600176" indent="0">
              <a:buNone/>
              <a:defRPr sz="2625"/>
            </a:lvl4pPr>
            <a:lvl5pPr marL="4800234" indent="0">
              <a:buNone/>
              <a:defRPr sz="2625"/>
            </a:lvl5pPr>
            <a:lvl6pPr marL="6000293" indent="0">
              <a:buNone/>
              <a:defRPr sz="2625"/>
            </a:lvl6pPr>
            <a:lvl7pPr marL="7200351" indent="0">
              <a:buNone/>
              <a:defRPr sz="2625"/>
            </a:lvl7pPr>
            <a:lvl8pPr marL="8400410" indent="0">
              <a:buNone/>
              <a:defRPr sz="2625"/>
            </a:lvl8pPr>
            <a:lvl9pPr marL="9600468" indent="0">
              <a:buNone/>
              <a:defRPr sz="262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8B1FE-F38B-45C5-A27F-2A70FABA1B12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05758-BAE2-4F27-B800-610FC99BE4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933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70044" y="958370"/>
            <a:ext cx="37260550" cy="3479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70044" y="4791843"/>
            <a:ext cx="37260550" cy="114212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70044" y="16683949"/>
            <a:ext cx="9720144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1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8B1FE-F38B-45C5-A27F-2A70FABA1B12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310212" y="16683949"/>
            <a:ext cx="14580215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1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510450" y="16683949"/>
            <a:ext cx="9720144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1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A05758-BAE2-4F27-B800-610FC99BE4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702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2400117" rtl="0" eaLnBrk="1" latinLnBrk="0" hangingPunct="1">
        <a:lnSpc>
          <a:spcPct val="90000"/>
        </a:lnSpc>
        <a:spcBef>
          <a:spcPct val="0"/>
        </a:spcBef>
        <a:buNone/>
        <a:defRPr sz="1154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0029" indent="-600029" algn="l" defTabSz="2400117" rtl="0" eaLnBrk="1" latinLnBrk="0" hangingPunct="1">
        <a:lnSpc>
          <a:spcPct val="90000"/>
        </a:lnSpc>
        <a:spcBef>
          <a:spcPts val="2625"/>
        </a:spcBef>
        <a:buFont typeface="Arial" panose="020B0604020202020204" pitchFamily="34" charset="0"/>
        <a:buChar char="•"/>
        <a:defRPr sz="7349" kern="1200">
          <a:solidFill>
            <a:schemeClr val="tx1"/>
          </a:solidFill>
          <a:latin typeface="+mn-lt"/>
          <a:ea typeface="+mn-ea"/>
          <a:cs typeface="+mn-cs"/>
        </a:defRPr>
      </a:lvl1pPr>
      <a:lvl2pPr marL="1800088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6300" kern="1200">
          <a:solidFill>
            <a:schemeClr val="tx1"/>
          </a:solidFill>
          <a:latin typeface="+mn-lt"/>
          <a:ea typeface="+mn-ea"/>
          <a:cs typeface="+mn-cs"/>
        </a:defRPr>
      </a:lvl2pPr>
      <a:lvl3pPr marL="3000146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5250" kern="1200">
          <a:solidFill>
            <a:schemeClr val="tx1"/>
          </a:solidFill>
          <a:latin typeface="+mn-lt"/>
          <a:ea typeface="+mn-ea"/>
          <a:cs typeface="+mn-cs"/>
        </a:defRPr>
      </a:lvl3pPr>
      <a:lvl4pPr marL="4200205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4pPr>
      <a:lvl5pPr marL="5400264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5pPr>
      <a:lvl6pPr marL="6600322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6pPr>
      <a:lvl7pPr marL="7800381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7pPr>
      <a:lvl8pPr marL="9000439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8pPr>
      <a:lvl9pPr marL="10200498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1pPr>
      <a:lvl2pPr marL="1200059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2pPr>
      <a:lvl3pPr marL="2400117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3pPr>
      <a:lvl4pPr marL="3600176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4pPr>
      <a:lvl5pPr marL="4800234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5pPr>
      <a:lvl6pPr marL="6000293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6pPr>
      <a:lvl7pPr marL="7200351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7pPr>
      <a:lvl8pPr marL="8400410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8pPr>
      <a:lvl9pPr marL="9600468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13" Type="http://schemas.openxmlformats.org/officeDocument/2006/relationships/image" Target="../media/image8.png"/><Relationship Id="rId18" Type="http://schemas.openxmlformats.org/officeDocument/2006/relationships/image" Target="../media/image11.jpg"/><Relationship Id="rId26" Type="http://schemas.openxmlformats.org/officeDocument/2006/relationships/image" Target="../media/image16.png"/><Relationship Id="rId3" Type="http://schemas.openxmlformats.org/officeDocument/2006/relationships/image" Target="../media/image1.png"/><Relationship Id="rId21" Type="http://schemas.microsoft.com/office/2007/relationships/hdphoto" Target="../media/hdphoto6.wdp"/><Relationship Id="rId7" Type="http://schemas.openxmlformats.org/officeDocument/2006/relationships/image" Target="../media/image3.png"/><Relationship Id="rId12" Type="http://schemas.microsoft.com/office/2007/relationships/hdphoto" Target="../media/hdphoto3.wdp"/><Relationship Id="rId17" Type="http://schemas.openxmlformats.org/officeDocument/2006/relationships/image" Target="../media/image10.jpg"/><Relationship Id="rId25" Type="http://schemas.microsoft.com/office/2007/relationships/hdphoto" Target="../media/hdphoto8.wdp"/><Relationship Id="rId2" Type="http://schemas.openxmlformats.org/officeDocument/2006/relationships/notesSlide" Target="../notesSlides/notesSlide1.xml"/><Relationship Id="rId16" Type="http://schemas.microsoft.com/office/2007/relationships/hdphoto" Target="../media/hdphoto5.wdp"/><Relationship Id="rId20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image" Target="../media/image7.png"/><Relationship Id="rId24" Type="http://schemas.openxmlformats.org/officeDocument/2006/relationships/image" Target="../media/image15.png"/><Relationship Id="rId5" Type="http://schemas.openxmlformats.org/officeDocument/2006/relationships/image" Target="../media/image2.png"/><Relationship Id="rId15" Type="http://schemas.openxmlformats.org/officeDocument/2006/relationships/image" Target="../media/image9.png"/><Relationship Id="rId23" Type="http://schemas.microsoft.com/office/2007/relationships/hdphoto" Target="../media/hdphoto7.wdp"/><Relationship Id="rId10" Type="http://schemas.openxmlformats.org/officeDocument/2006/relationships/image" Target="../media/image6.png"/><Relationship Id="rId19" Type="http://schemas.openxmlformats.org/officeDocument/2006/relationships/image" Target="../media/image12.jpg"/><Relationship Id="rId4" Type="http://schemas.microsoft.com/office/2007/relationships/hdphoto" Target="../media/hdphoto1.wdp"/><Relationship Id="rId9" Type="http://schemas.openxmlformats.org/officeDocument/2006/relationships/image" Target="../media/image5.png"/><Relationship Id="rId14" Type="http://schemas.microsoft.com/office/2007/relationships/hdphoto" Target="../media/hdphoto4.wdp"/><Relationship Id="rId22" Type="http://schemas.openxmlformats.org/officeDocument/2006/relationships/image" Target="../media/image14.png"/><Relationship Id="rId27" Type="http://schemas.openxmlformats.org/officeDocument/2006/relationships/image" Target="../media/image1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5F0C12-0132-E65C-2DE9-5A6F131B70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矩形 168">
            <a:extLst>
              <a:ext uri="{FF2B5EF4-FFF2-40B4-BE49-F238E27FC236}">
                <a16:creationId xmlns:a16="http://schemas.microsoft.com/office/drawing/2014/main" id="{354930A7-EC42-6A81-A418-635BF13E58FE}"/>
              </a:ext>
            </a:extLst>
          </p:cNvPr>
          <p:cNvSpPr/>
          <p:nvPr/>
        </p:nvSpPr>
        <p:spPr>
          <a:xfrm>
            <a:off x="17532955" y="7977308"/>
            <a:ext cx="13008004" cy="7182970"/>
          </a:xfrm>
          <a:prstGeom prst="rect">
            <a:avLst/>
          </a:prstGeom>
          <a:solidFill>
            <a:srgbClr val="FEF0F0"/>
          </a:solidFill>
          <a:ln w="76200" cap="flat" cmpd="sng" algn="ctr">
            <a:solidFill>
              <a:srgbClr val="F7A89B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zh-CN" altLang="en-US" sz="3200" dirty="0">
              <a:solidFill>
                <a:schemeClr val="tx1"/>
              </a:solidFill>
            </a:endParaRPr>
          </a:p>
        </p:txBody>
      </p:sp>
      <p:sp>
        <p:nvSpPr>
          <p:cNvPr id="102" name="矩形: 圆角 101">
            <a:extLst>
              <a:ext uri="{FF2B5EF4-FFF2-40B4-BE49-F238E27FC236}">
                <a16:creationId xmlns:a16="http://schemas.microsoft.com/office/drawing/2014/main" id="{7F52E05D-2D61-CDFE-F6D4-259BE8441A9B}"/>
              </a:ext>
            </a:extLst>
          </p:cNvPr>
          <p:cNvSpPr/>
          <p:nvPr/>
        </p:nvSpPr>
        <p:spPr>
          <a:xfrm>
            <a:off x="17820247" y="8785813"/>
            <a:ext cx="6278085" cy="6156874"/>
          </a:xfrm>
          <a:prstGeom prst="roundRect">
            <a:avLst>
              <a:gd name="adj" fmla="val 13789"/>
            </a:avLst>
          </a:prstGeom>
          <a:solidFill>
            <a:srgbClr val="FFCC99"/>
          </a:solidFill>
          <a:ln w="38100"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8AE7DFB8-CF6F-CA0E-CFA6-CAAAEE8F96A2}"/>
              </a:ext>
            </a:extLst>
          </p:cNvPr>
          <p:cNvSpPr txBox="1"/>
          <p:nvPr/>
        </p:nvSpPr>
        <p:spPr>
          <a:xfrm>
            <a:off x="16843735" y="8858889"/>
            <a:ext cx="828385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Best viewpoint </a:t>
            </a:r>
          </a:p>
          <a:p>
            <a:pPr algn="ctr"/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Context-aware representation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3" name="矩形 112">
            <a:extLst>
              <a:ext uri="{FF2B5EF4-FFF2-40B4-BE49-F238E27FC236}">
                <a16:creationId xmlns:a16="http://schemas.microsoft.com/office/drawing/2014/main" id="{E1D81325-63D5-45E3-F4EF-011A511D4486}"/>
              </a:ext>
            </a:extLst>
          </p:cNvPr>
          <p:cNvSpPr/>
          <p:nvPr/>
        </p:nvSpPr>
        <p:spPr>
          <a:xfrm>
            <a:off x="27077557" y="10037553"/>
            <a:ext cx="2361529" cy="1337675"/>
          </a:xfrm>
          <a:prstGeom prst="rect">
            <a:avLst/>
          </a:prstGeom>
          <a:solidFill>
            <a:srgbClr val="FFFE88">
              <a:alpha val="70000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chemeClr val="tx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“computer tower”</a:t>
            </a:r>
            <a:endParaRPr lang="zh-CN" altLang="en-US" sz="3200" dirty="0">
              <a:solidFill>
                <a:schemeClr val="tx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20" name="矩形 119">
            <a:extLst>
              <a:ext uri="{FF2B5EF4-FFF2-40B4-BE49-F238E27FC236}">
                <a16:creationId xmlns:a16="http://schemas.microsoft.com/office/drawing/2014/main" id="{A2B1D224-8EF1-794A-D64C-2342CFE292E6}"/>
              </a:ext>
            </a:extLst>
          </p:cNvPr>
          <p:cNvSpPr/>
          <p:nvPr/>
        </p:nvSpPr>
        <p:spPr>
          <a:xfrm rot="4731">
            <a:off x="24536977" y="11340824"/>
            <a:ext cx="1692274" cy="1051030"/>
          </a:xfrm>
          <a:prstGeom prst="rect">
            <a:avLst/>
          </a:prstGeom>
          <a:solidFill>
            <a:srgbClr val="E2D5E9"/>
          </a:solidFill>
          <a:ln w="38100"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MLLM</a:t>
            </a:r>
            <a:endParaRPr lang="zh-CN" alt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5" name="思想气泡: 云 154">
            <a:extLst>
              <a:ext uri="{FF2B5EF4-FFF2-40B4-BE49-F238E27FC236}">
                <a16:creationId xmlns:a16="http://schemas.microsoft.com/office/drawing/2014/main" id="{5F020F24-7D0E-DBE8-343F-A6F9DA186560}"/>
              </a:ext>
            </a:extLst>
          </p:cNvPr>
          <p:cNvSpPr/>
          <p:nvPr/>
        </p:nvSpPr>
        <p:spPr>
          <a:xfrm>
            <a:off x="24287526" y="9103665"/>
            <a:ext cx="2184401" cy="1558201"/>
          </a:xfrm>
          <a:prstGeom prst="cloudCallout">
            <a:avLst>
              <a:gd name="adj1" fmla="val -43268"/>
              <a:gd name="adj2" fmla="val 52152"/>
            </a:avLst>
          </a:prstGeom>
          <a:solidFill>
            <a:srgbClr val="B0DDF0"/>
          </a:solidFill>
          <a:ln w="1905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624601BB-A66D-B8D9-AD5B-2A631AA4FADE}"/>
              </a:ext>
            </a:extLst>
          </p:cNvPr>
          <p:cNvSpPr txBox="1"/>
          <p:nvPr/>
        </p:nvSpPr>
        <p:spPr>
          <a:xfrm>
            <a:off x="24482782" y="9285240"/>
            <a:ext cx="1827473" cy="1077218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3200" dirty="0" err="1">
                <a:latin typeface="Arial" panose="020B0604020202020204" pitchFamily="34" charset="0"/>
                <a:cs typeface="Arial" panose="020B0604020202020204" pitchFamily="34" charset="0"/>
              </a:rPr>
              <a:t>CoT</a:t>
            </a:r>
            <a:endParaRPr lang="en-US" altLang="zh-CN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Prompt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0" name="矩形 169">
            <a:extLst>
              <a:ext uri="{FF2B5EF4-FFF2-40B4-BE49-F238E27FC236}">
                <a16:creationId xmlns:a16="http://schemas.microsoft.com/office/drawing/2014/main" id="{2221262D-56A9-021E-8E00-8DE199B0AFB4}"/>
              </a:ext>
            </a:extLst>
          </p:cNvPr>
          <p:cNvSpPr/>
          <p:nvPr/>
        </p:nvSpPr>
        <p:spPr>
          <a:xfrm>
            <a:off x="17532954" y="827314"/>
            <a:ext cx="13008005" cy="6856773"/>
          </a:xfrm>
          <a:prstGeom prst="rect">
            <a:avLst/>
          </a:prstGeom>
          <a:solidFill>
            <a:srgbClr val="E6EFEC"/>
          </a:solidFill>
          <a:ln w="76200" cap="flat" cmpd="sng" algn="ctr">
            <a:solidFill>
              <a:schemeClr val="accent6">
                <a:lumMod val="60000"/>
                <a:lumOff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zh-CN" altLang="en-US" sz="3200" dirty="0">
              <a:solidFill>
                <a:schemeClr val="tx1"/>
              </a:solidFill>
            </a:endParaRPr>
          </a:p>
        </p:txBody>
      </p:sp>
      <p:pic>
        <p:nvPicPr>
          <p:cNvPr id="55" name="图片 54">
            <a:extLst>
              <a:ext uri="{FF2B5EF4-FFF2-40B4-BE49-F238E27FC236}">
                <a16:creationId xmlns:a16="http://schemas.microsoft.com/office/drawing/2014/main" id="{4C0B4A1C-C6D7-2D4F-14D2-B78B725EE7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8468" y="12356840"/>
            <a:ext cx="2833040" cy="212478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57" name="图片 56">
            <a:extLst>
              <a:ext uri="{FF2B5EF4-FFF2-40B4-BE49-F238E27FC236}">
                <a16:creationId xmlns:a16="http://schemas.microsoft.com/office/drawing/2014/main" id="{DD597F89-D7C4-CC26-E893-57467AE305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5453" y="12356840"/>
            <a:ext cx="2833040" cy="212478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84" name="文本框 83">
            <a:extLst>
              <a:ext uri="{FF2B5EF4-FFF2-40B4-BE49-F238E27FC236}">
                <a16:creationId xmlns:a16="http://schemas.microsoft.com/office/drawing/2014/main" id="{6EFA656F-FF37-1801-F3CA-1B171062679A}"/>
              </a:ext>
            </a:extLst>
          </p:cNvPr>
          <p:cNvSpPr txBox="1"/>
          <p:nvPr/>
        </p:nvSpPr>
        <p:spPr>
          <a:xfrm>
            <a:off x="21932272" y="8067164"/>
            <a:ext cx="38984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D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OV3D-CG</a:t>
            </a:r>
            <a:endParaRPr lang="zh-CN" altLang="en-US" sz="3200" b="1" dirty="0">
              <a:solidFill>
                <a:srgbClr val="D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8" name="直接箭头连接符 117">
            <a:extLst>
              <a:ext uri="{FF2B5EF4-FFF2-40B4-BE49-F238E27FC236}">
                <a16:creationId xmlns:a16="http://schemas.microsoft.com/office/drawing/2014/main" id="{1398F8FA-EB06-C463-6A7C-B86DB4626721}"/>
              </a:ext>
            </a:extLst>
          </p:cNvPr>
          <p:cNvCxnSpPr>
            <a:cxnSpLocks/>
            <a:stCxn id="102" idx="3"/>
            <a:endCxn id="120" idx="1"/>
          </p:cNvCxnSpPr>
          <p:nvPr/>
        </p:nvCxnSpPr>
        <p:spPr>
          <a:xfrm>
            <a:off x="24098332" y="11864250"/>
            <a:ext cx="438646" cy="9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5" name="直接箭头连接符 124">
            <a:extLst>
              <a:ext uri="{FF2B5EF4-FFF2-40B4-BE49-F238E27FC236}">
                <a16:creationId xmlns:a16="http://schemas.microsoft.com/office/drawing/2014/main" id="{1AA3EDFC-2892-3531-0B6D-6AEB33544DB9}"/>
              </a:ext>
            </a:extLst>
          </p:cNvPr>
          <p:cNvCxnSpPr>
            <a:cxnSpLocks/>
            <a:stCxn id="155" idx="1"/>
            <a:endCxn id="120" idx="0"/>
          </p:cNvCxnSpPr>
          <p:nvPr/>
        </p:nvCxnSpPr>
        <p:spPr>
          <a:xfrm>
            <a:off x="25379727" y="10660207"/>
            <a:ext cx="4110" cy="6806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3" name="矩形 152">
            <a:extLst>
              <a:ext uri="{FF2B5EF4-FFF2-40B4-BE49-F238E27FC236}">
                <a16:creationId xmlns:a16="http://schemas.microsoft.com/office/drawing/2014/main" id="{1B2BE7C7-723B-6839-014E-8FD8E56BF138}"/>
              </a:ext>
            </a:extLst>
          </p:cNvPr>
          <p:cNvSpPr/>
          <p:nvPr/>
        </p:nvSpPr>
        <p:spPr>
          <a:xfrm>
            <a:off x="12986706" y="827314"/>
            <a:ext cx="4365653" cy="14332963"/>
          </a:xfrm>
          <a:prstGeom prst="rect">
            <a:avLst/>
          </a:prstGeom>
          <a:solidFill>
            <a:schemeClr val="bg1">
              <a:lumMod val="85000"/>
            </a:schemeClr>
          </a:solidFill>
          <a:ln w="76200" cap="flat" cmpd="sng" algn="ctr">
            <a:solidFill>
              <a:schemeClr val="bg1">
                <a:lumMod val="6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zh-CN" alt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1" name="箭头: 左 160">
            <a:extLst>
              <a:ext uri="{FF2B5EF4-FFF2-40B4-BE49-F238E27FC236}">
                <a16:creationId xmlns:a16="http://schemas.microsoft.com/office/drawing/2014/main" id="{D9649065-B374-5832-BAAD-A7C998C660E9}"/>
              </a:ext>
            </a:extLst>
          </p:cNvPr>
          <p:cNvSpPr/>
          <p:nvPr/>
        </p:nvSpPr>
        <p:spPr>
          <a:xfrm rot="16200000">
            <a:off x="40577719" y="4205018"/>
            <a:ext cx="523227" cy="724203"/>
          </a:xfrm>
          <a:prstGeom prst="leftArrow">
            <a:avLst>
              <a:gd name="adj1" fmla="val 50000"/>
              <a:gd name="adj2" fmla="val 54838"/>
            </a:avLst>
          </a:prstGeom>
          <a:solidFill>
            <a:schemeClr val="bg2">
              <a:lumMod val="90000"/>
            </a:schemeClr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solidFill>
                <a:schemeClr val="tx1"/>
              </a:solidFill>
            </a:endParaRPr>
          </a:p>
        </p:txBody>
      </p:sp>
      <p:pic>
        <p:nvPicPr>
          <p:cNvPr id="3" name="图形 2" descr="复选标记 纯色填充">
            <a:extLst>
              <a:ext uri="{FF2B5EF4-FFF2-40B4-BE49-F238E27FC236}">
                <a16:creationId xmlns:a16="http://schemas.microsoft.com/office/drawing/2014/main" id="{459D0D10-30F9-8975-1F0D-7E75CAFCDF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9686609" y="10575119"/>
            <a:ext cx="623591" cy="623591"/>
          </a:xfrm>
          <a:prstGeom prst="rect">
            <a:avLst/>
          </a:prstGeom>
        </p:spPr>
      </p:pic>
      <p:pic>
        <p:nvPicPr>
          <p:cNvPr id="89" name="图片 88">
            <a:extLst>
              <a:ext uri="{FF2B5EF4-FFF2-40B4-BE49-F238E27FC236}">
                <a16:creationId xmlns:a16="http://schemas.microsoft.com/office/drawing/2014/main" id="{4F51F95D-CB49-0628-9E2E-2E1390DBE24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8468" y="10034083"/>
            <a:ext cx="2833040" cy="212478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92" name="图片 91">
            <a:extLst>
              <a:ext uri="{FF2B5EF4-FFF2-40B4-BE49-F238E27FC236}">
                <a16:creationId xmlns:a16="http://schemas.microsoft.com/office/drawing/2014/main" id="{CEA264B8-F426-B787-1D7A-66A58A2ACF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5453" y="10034083"/>
            <a:ext cx="2833040" cy="212478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cxnSp>
        <p:nvCxnSpPr>
          <p:cNvPr id="103" name="连接符: 肘形 102">
            <a:extLst>
              <a:ext uri="{FF2B5EF4-FFF2-40B4-BE49-F238E27FC236}">
                <a16:creationId xmlns:a16="http://schemas.microsoft.com/office/drawing/2014/main" id="{448ED9DD-B371-5660-CBB4-54575E14DD70}"/>
              </a:ext>
            </a:extLst>
          </p:cNvPr>
          <p:cNvCxnSpPr>
            <a:cxnSpLocks/>
            <a:stCxn id="120" idx="3"/>
            <a:endCxn id="113" idx="1"/>
          </p:cNvCxnSpPr>
          <p:nvPr/>
        </p:nvCxnSpPr>
        <p:spPr>
          <a:xfrm flipV="1">
            <a:off x="26229250" y="10706391"/>
            <a:ext cx="848307" cy="116111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连接符: 肘形 103">
            <a:extLst>
              <a:ext uri="{FF2B5EF4-FFF2-40B4-BE49-F238E27FC236}">
                <a16:creationId xmlns:a16="http://schemas.microsoft.com/office/drawing/2014/main" id="{5C59651E-7318-5C88-B5D0-11F96B79E412}"/>
              </a:ext>
            </a:extLst>
          </p:cNvPr>
          <p:cNvCxnSpPr>
            <a:cxnSpLocks/>
            <a:stCxn id="120" idx="3"/>
            <a:endCxn id="111" idx="1"/>
          </p:cNvCxnSpPr>
          <p:nvPr/>
        </p:nvCxnSpPr>
        <p:spPr>
          <a:xfrm>
            <a:off x="26229250" y="11867503"/>
            <a:ext cx="848306" cy="1185507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矩形 110">
            <a:extLst>
              <a:ext uri="{FF2B5EF4-FFF2-40B4-BE49-F238E27FC236}">
                <a16:creationId xmlns:a16="http://schemas.microsoft.com/office/drawing/2014/main" id="{ED84F623-336F-64C7-7D1E-9C8B8A69D556}"/>
              </a:ext>
            </a:extLst>
          </p:cNvPr>
          <p:cNvSpPr/>
          <p:nvPr/>
        </p:nvSpPr>
        <p:spPr>
          <a:xfrm>
            <a:off x="27077556" y="12536598"/>
            <a:ext cx="2361531" cy="1032824"/>
          </a:xfrm>
          <a:prstGeom prst="rect">
            <a:avLst/>
          </a:prstGeom>
          <a:solidFill>
            <a:srgbClr val="FFFAA7"/>
          </a:solidFill>
          <a:ln w="38100"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chemeClr val="tx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“file cabinet”</a:t>
            </a:r>
            <a:endParaRPr lang="zh-CN" altLang="en-US" sz="3200" dirty="0">
              <a:solidFill>
                <a:schemeClr val="tx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116" name="图形 115" descr="复选标记 纯色填充">
            <a:extLst>
              <a:ext uri="{FF2B5EF4-FFF2-40B4-BE49-F238E27FC236}">
                <a16:creationId xmlns:a16="http://schemas.microsoft.com/office/drawing/2014/main" id="{E9BDD434-F582-8E0E-A3C2-408B90BCEE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9684101" y="12654130"/>
            <a:ext cx="623591" cy="623591"/>
          </a:xfrm>
          <a:prstGeom prst="rect">
            <a:avLst/>
          </a:prstGeom>
        </p:spPr>
      </p:pic>
      <p:sp>
        <p:nvSpPr>
          <p:cNvPr id="96" name="任意多边形: 形状 95">
            <a:extLst>
              <a:ext uri="{FF2B5EF4-FFF2-40B4-BE49-F238E27FC236}">
                <a16:creationId xmlns:a16="http://schemas.microsoft.com/office/drawing/2014/main" id="{FCAAA26D-5625-1E6E-348E-EB82178B180A}"/>
              </a:ext>
            </a:extLst>
          </p:cNvPr>
          <p:cNvSpPr/>
          <p:nvPr/>
        </p:nvSpPr>
        <p:spPr>
          <a:xfrm rot="10800000">
            <a:off x="13782502" y="6718055"/>
            <a:ext cx="2786423" cy="1911938"/>
          </a:xfrm>
          <a:custGeom>
            <a:avLst/>
            <a:gdLst>
              <a:gd name="connsiteX0" fmla="*/ 2244438 w 2244438"/>
              <a:gd name="connsiteY0" fmla="*/ 2244436 h 2244436"/>
              <a:gd name="connsiteX1" fmla="*/ 1683328 w 2244438"/>
              <a:gd name="connsiteY1" fmla="*/ 2244436 h 2244436"/>
              <a:gd name="connsiteX2" fmla="*/ 561109 w 2244438"/>
              <a:gd name="connsiteY2" fmla="*/ 2244436 h 2244436"/>
              <a:gd name="connsiteX3" fmla="*/ 1 w 2244438"/>
              <a:gd name="connsiteY3" fmla="*/ 2244436 h 2244436"/>
              <a:gd name="connsiteX4" fmla="*/ 280555 w 2244438"/>
              <a:gd name="connsiteY4" fmla="*/ 1122220 h 2244436"/>
              <a:gd name="connsiteX5" fmla="*/ 0 w 2244438"/>
              <a:gd name="connsiteY5" fmla="*/ 0 h 2244436"/>
              <a:gd name="connsiteX6" fmla="*/ 561110 w 2244438"/>
              <a:gd name="connsiteY6" fmla="*/ 0 h 2244436"/>
              <a:gd name="connsiteX7" fmla="*/ 1683329 w 2244438"/>
              <a:gd name="connsiteY7" fmla="*/ 0 h 2244436"/>
              <a:gd name="connsiteX8" fmla="*/ 2244437 w 2244438"/>
              <a:gd name="connsiteY8" fmla="*/ 0 h 2244436"/>
              <a:gd name="connsiteX9" fmla="*/ 1963883 w 2244438"/>
              <a:gd name="connsiteY9" fmla="*/ 1122216 h 2244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44438" h="2244436">
                <a:moveTo>
                  <a:pt x="2244438" y="2244436"/>
                </a:moveTo>
                <a:lnTo>
                  <a:pt x="1683328" y="2244436"/>
                </a:lnTo>
                <a:lnTo>
                  <a:pt x="561109" y="2244436"/>
                </a:lnTo>
                <a:lnTo>
                  <a:pt x="1" y="2244436"/>
                </a:lnTo>
                <a:lnTo>
                  <a:pt x="280555" y="1122220"/>
                </a:lnTo>
                <a:lnTo>
                  <a:pt x="0" y="0"/>
                </a:lnTo>
                <a:lnTo>
                  <a:pt x="561110" y="0"/>
                </a:lnTo>
                <a:lnTo>
                  <a:pt x="1683329" y="0"/>
                </a:lnTo>
                <a:lnTo>
                  <a:pt x="2244437" y="0"/>
                </a:lnTo>
                <a:lnTo>
                  <a:pt x="1963883" y="1122216"/>
                </a:lnTo>
                <a:close/>
              </a:path>
            </a:pathLst>
          </a:custGeom>
          <a:solidFill>
            <a:srgbClr val="F5907E"/>
          </a:solidFill>
          <a:ln w="38100"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4841150D-C289-1F35-7402-286325A27508}"/>
              </a:ext>
            </a:extLst>
          </p:cNvPr>
          <p:cNvSpPr txBox="1"/>
          <p:nvPr/>
        </p:nvSpPr>
        <p:spPr>
          <a:xfrm>
            <a:off x="13946289" y="6859187"/>
            <a:ext cx="2345763" cy="14784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Instance</a:t>
            </a:r>
          </a:p>
          <a:p>
            <a:pPr algn="ctr">
              <a:lnSpc>
                <a:spcPct val="150000"/>
              </a:lnSpc>
            </a:pP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200" dirty="0" err="1">
                <a:latin typeface="Arial" panose="020B0604020202020204" pitchFamily="34" charset="0"/>
                <a:cs typeface="Arial" panose="020B0604020202020204" pitchFamily="34" charset="0"/>
              </a:rPr>
              <a:t>Segmenter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4" name="文本框 153">
            <a:extLst>
              <a:ext uri="{FF2B5EF4-FFF2-40B4-BE49-F238E27FC236}">
                <a16:creationId xmlns:a16="http://schemas.microsoft.com/office/drawing/2014/main" id="{AB7CC7A5-286D-45C8-4FF7-663C9E1F1F57}"/>
              </a:ext>
            </a:extLst>
          </p:cNvPr>
          <p:cNvSpPr txBox="1"/>
          <p:nvPr/>
        </p:nvSpPr>
        <p:spPr>
          <a:xfrm>
            <a:off x="13674567" y="940935"/>
            <a:ext cx="28943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i="1" dirty="0">
                <a:latin typeface="Arial" panose="020B0604020202020204" pitchFamily="34" charset="0"/>
                <a:cs typeface="Arial" panose="020B0604020202020204" pitchFamily="34" charset="0"/>
              </a:rPr>
              <a:t>3D point cloud</a:t>
            </a:r>
            <a:endParaRPr lang="zh-CN" altLang="en-US" sz="32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9" name="文本框 158">
            <a:extLst>
              <a:ext uri="{FF2B5EF4-FFF2-40B4-BE49-F238E27FC236}">
                <a16:creationId xmlns:a16="http://schemas.microsoft.com/office/drawing/2014/main" id="{BD1DC0DF-7CC3-A33F-CE3E-E8257D3718A3}"/>
              </a:ext>
            </a:extLst>
          </p:cNvPr>
          <p:cNvSpPr txBox="1"/>
          <p:nvPr/>
        </p:nvSpPr>
        <p:spPr>
          <a:xfrm>
            <a:off x="13146084" y="8951597"/>
            <a:ext cx="39627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i="1" dirty="0">
                <a:latin typeface="Arial" panose="020B0604020202020204" pitchFamily="34" charset="0"/>
                <a:cs typeface="Arial" panose="020B0604020202020204" pitchFamily="34" charset="0"/>
              </a:rPr>
              <a:t>3D class-agnostic proposal</a:t>
            </a:r>
            <a:endParaRPr lang="zh-CN" altLang="en-US" sz="32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矩形: 圆角 58">
            <a:extLst>
              <a:ext uri="{FF2B5EF4-FFF2-40B4-BE49-F238E27FC236}">
                <a16:creationId xmlns:a16="http://schemas.microsoft.com/office/drawing/2014/main" id="{262AE55D-5F79-93C4-48CE-FF5C472E60F7}"/>
              </a:ext>
            </a:extLst>
          </p:cNvPr>
          <p:cNvSpPr/>
          <p:nvPr/>
        </p:nvSpPr>
        <p:spPr>
          <a:xfrm>
            <a:off x="17820247" y="1639331"/>
            <a:ext cx="5455060" cy="5785860"/>
          </a:xfrm>
          <a:prstGeom prst="roundRect">
            <a:avLst>
              <a:gd name="adj" fmla="val 14338"/>
            </a:avLst>
          </a:prstGeom>
          <a:solidFill>
            <a:srgbClr val="D0DAE6"/>
          </a:solidFill>
          <a:ln w="38100"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6586E721-7F83-3BBA-5B26-B668AA547D26}"/>
              </a:ext>
            </a:extLst>
          </p:cNvPr>
          <p:cNvSpPr txBox="1"/>
          <p:nvPr/>
        </p:nvSpPr>
        <p:spPr>
          <a:xfrm>
            <a:off x="18287930" y="1788869"/>
            <a:ext cx="4787279" cy="584775"/>
          </a:xfrm>
          <a:prstGeom prst="rect">
            <a:avLst/>
          </a:prstGeom>
          <a:noFill/>
          <a:ln w="3810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Top K views cropped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7" name="梯形 76">
            <a:extLst>
              <a:ext uri="{FF2B5EF4-FFF2-40B4-BE49-F238E27FC236}">
                <a16:creationId xmlns:a16="http://schemas.microsoft.com/office/drawing/2014/main" id="{146A0F3C-E692-A8C1-C980-3B4B847046E7}"/>
              </a:ext>
            </a:extLst>
          </p:cNvPr>
          <p:cNvSpPr/>
          <p:nvPr/>
        </p:nvSpPr>
        <p:spPr>
          <a:xfrm rot="5400000">
            <a:off x="23424110" y="3549894"/>
            <a:ext cx="3014425" cy="1965497"/>
          </a:xfrm>
          <a:prstGeom prst="trapezoid">
            <a:avLst>
              <a:gd name="adj" fmla="val 36192"/>
            </a:avLst>
          </a:prstGeom>
          <a:solidFill>
            <a:srgbClr val="B8C1E8"/>
          </a:solidFill>
          <a:ln w="38100"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E8D77A3B-6DA4-27C7-BAD1-0668B3C43151}"/>
              </a:ext>
            </a:extLst>
          </p:cNvPr>
          <p:cNvSpPr txBox="1"/>
          <p:nvPr/>
        </p:nvSpPr>
        <p:spPr>
          <a:xfrm>
            <a:off x="24062670" y="3710998"/>
            <a:ext cx="167090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CLIP Image encoder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3DB13421-666C-577D-8AA2-AB5AA7F91AB3}"/>
              </a:ext>
            </a:extLst>
          </p:cNvPr>
          <p:cNvSpPr/>
          <p:nvPr/>
        </p:nvSpPr>
        <p:spPr>
          <a:xfrm>
            <a:off x="26792553" y="2802523"/>
            <a:ext cx="2842515" cy="770544"/>
          </a:xfrm>
          <a:prstGeom prst="rect">
            <a:avLst/>
          </a:prstGeom>
          <a:solidFill>
            <a:srgbClr val="BDEBE0"/>
          </a:solidFill>
          <a:ln w="38100"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“container”</a:t>
            </a:r>
            <a:endParaRPr lang="zh-CN" altLang="en-US" sz="3200" dirty="0">
              <a:solidFill>
                <a:schemeClr val="tx1">
                  <a:lumMod val="95000"/>
                  <a:lumOff val="5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3440B-3476-5354-0AE0-8069CCAB6510}"/>
              </a:ext>
            </a:extLst>
          </p:cNvPr>
          <p:cNvSpPr txBox="1"/>
          <p:nvPr/>
        </p:nvSpPr>
        <p:spPr>
          <a:xfrm>
            <a:off x="21770245" y="940935"/>
            <a:ext cx="4222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Existing methods</a:t>
            </a:r>
            <a:endParaRPr lang="zh-CN" alt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A1B27C94-CB9F-EF0B-EEE2-35C1B798CCD3}"/>
              </a:ext>
            </a:extLst>
          </p:cNvPr>
          <p:cNvSpPr txBox="1"/>
          <p:nvPr/>
        </p:nvSpPr>
        <p:spPr>
          <a:xfrm rot="1697919">
            <a:off x="22474735" y="6037593"/>
            <a:ext cx="551102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  <a:endParaRPr lang="zh-CN" alt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5" name="图片 64">
            <a:extLst>
              <a:ext uri="{FF2B5EF4-FFF2-40B4-BE49-F238E27FC236}">
                <a16:creationId xmlns:a16="http://schemas.microsoft.com/office/drawing/2014/main" id="{86224C8A-720A-3DEB-C59A-7438DFEC09F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489670" y="5099263"/>
            <a:ext cx="1889896" cy="1872007"/>
          </a:xfrm>
          <a:prstGeom prst="rect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60" name="图片 59">
            <a:extLst>
              <a:ext uri="{FF2B5EF4-FFF2-40B4-BE49-F238E27FC236}">
                <a16:creationId xmlns:a16="http://schemas.microsoft.com/office/drawing/2014/main" id="{29A692B5-9940-98C1-3AC8-C1C2994D58A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b="10152"/>
          <a:stretch/>
        </p:blipFill>
        <p:spPr>
          <a:xfrm>
            <a:off x="19545840" y="4943056"/>
            <a:ext cx="1889897" cy="1872007"/>
          </a:xfrm>
          <a:prstGeom prst="rect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53" name="图片 52">
            <a:extLst>
              <a:ext uri="{FF2B5EF4-FFF2-40B4-BE49-F238E27FC236}">
                <a16:creationId xmlns:a16="http://schemas.microsoft.com/office/drawing/2014/main" id="{4FFCEDC7-FAB0-B413-A30E-B5F1B7E3FDF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2123" y="4752555"/>
            <a:ext cx="1895285" cy="1872006"/>
          </a:xfrm>
          <a:prstGeom prst="rect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</p:pic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6042D835-5065-8566-FAEB-394D46750D44}"/>
              </a:ext>
            </a:extLst>
          </p:cNvPr>
          <p:cNvCxnSpPr>
            <a:cxnSpLocks/>
            <a:stCxn id="59" idx="3"/>
            <a:endCxn id="77" idx="2"/>
          </p:cNvCxnSpPr>
          <p:nvPr/>
        </p:nvCxnSpPr>
        <p:spPr>
          <a:xfrm>
            <a:off x="23275307" y="4532261"/>
            <a:ext cx="673267" cy="3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5" name="图片 34">
            <a:extLst>
              <a:ext uri="{FF2B5EF4-FFF2-40B4-BE49-F238E27FC236}">
                <a16:creationId xmlns:a16="http://schemas.microsoft.com/office/drawing/2014/main" id="{C9171F09-D492-8B66-AD34-54243F30AB24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0" t="69035" r="62826" b="5057"/>
          <a:stretch/>
        </p:blipFill>
        <p:spPr>
          <a:xfrm>
            <a:off x="21029206" y="2734775"/>
            <a:ext cx="1352011" cy="1876617"/>
          </a:xfrm>
          <a:prstGeom prst="rect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126D4249-A5BB-4B1E-DB31-30A52AED63C3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68" t="71666" r="61388" b="2426"/>
          <a:stretch/>
        </p:blipFill>
        <p:spPr>
          <a:xfrm>
            <a:off x="20069691" y="2616227"/>
            <a:ext cx="1352011" cy="1876616"/>
          </a:xfrm>
          <a:prstGeom prst="rect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B157B6A7-7797-D528-968B-C47DA60535C1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17" t="68830" r="67840" b="5262"/>
          <a:stretch/>
        </p:blipFill>
        <p:spPr>
          <a:xfrm>
            <a:off x="18733774" y="2477162"/>
            <a:ext cx="1352011" cy="1876616"/>
          </a:xfrm>
          <a:prstGeom prst="rect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67839574-07FD-6D5B-EE46-FA219887A58B}"/>
              </a:ext>
            </a:extLst>
          </p:cNvPr>
          <p:cNvSpPr txBox="1"/>
          <p:nvPr/>
        </p:nvSpPr>
        <p:spPr>
          <a:xfrm rot="1697919">
            <a:off x="22507148" y="3542000"/>
            <a:ext cx="551102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  <a:endParaRPr lang="zh-CN" alt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2308B753-760F-270E-CCF1-F56E5D51B9A5}"/>
              </a:ext>
            </a:extLst>
          </p:cNvPr>
          <p:cNvSpPr/>
          <p:nvPr/>
        </p:nvSpPr>
        <p:spPr>
          <a:xfrm>
            <a:off x="26791835" y="5520816"/>
            <a:ext cx="2844421" cy="770544"/>
          </a:xfrm>
          <a:prstGeom prst="rect">
            <a:avLst/>
          </a:prstGeom>
          <a:solidFill>
            <a:srgbClr val="BDEBE0"/>
          </a:solidFill>
          <a:ln w="38100"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“cabinet”</a:t>
            </a:r>
            <a:endParaRPr lang="zh-CN" altLang="en-US" sz="3200" dirty="0">
              <a:solidFill>
                <a:schemeClr val="tx1">
                  <a:lumMod val="95000"/>
                  <a:lumOff val="5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cxnSp>
        <p:nvCxnSpPr>
          <p:cNvPr id="48" name="连接符: 肘形 47">
            <a:extLst>
              <a:ext uri="{FF2B5EF4-FFF2-40B4-BE49-F238E27FC236}">
                <a16:creationId xmlns:a16="http://schemas.microsoft.com/office/drawing/2014/main" id="{1150C278-4103-1BC2-2E0C-39397C047564}"/>
              </a:ext>
            </a:extLst>
          </p:cNvPr>
          <p:cNvCxnSpPr>
            <a:cxnSpLocks/>
            <a:stCxn id="77" idx="0"/>
            <a:endCxn id="90" idx="1"/>
          </p:cNvCxnSpPr>
          <p:nvPr/>
        </p:nvCxnSpPr>
        <p:spPr>
          <a:xfrm flipV="1">
            <a:off x="25914071" y="3187795"/>
            <a:ext cx="878482" cy="1344848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连接符: 肘形 51">
            <a:extLst>
              <a:ext uri="{FF2B5EF4-FFF2-40B4-BE49-F238E27FC236}">
                <a16:creationId xmlns:a16="http://schemas.microsoft.com/office/drawing/2014/main" id="{C1D6E0E2-28EC-8226-9EF1-544B2E2E094B}"/>
              </a:ext>
            </a:extLst>
          </p:cNvPr>
          <p:cNvCxnSpPr>
            <a:cxnSpLocks/>
            <a:stCxn id="77" idx="0"/>
            <a:endCxn id="46" idx="1"/>
          </p:cNvCxnSpPr>
          <p:nvPr/>
        </p:nvCxnSpPr>
        <p:spPr>
          <a:xfrm>
            <a:off x="25914071" y="4532643"/>
            <a:ext cx="877764" cy="1373445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>
            <a:extLst>
              <a:ext uri="{FF2B5EF4-FFF2-40B4-BE49-F238E27FC236}">
                <a16:creationId xmlns:a16="http://schemas.microsoft.com/office/drawing/2014/main" id="{F1F0F593-D136-0454-0A3B-B6D08BF0D3F8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6414" b="77384" l="40021" r="63289">
                        <a14:foregroundMark x1="42347" y1="70211" x2="42968" y2="74515"/>
                        <a14:foregroundMark x1="40124" y1="19325" x2="40538" y2="25654"/>
                        <a14:foregroundMark x1="50672" y1="6667" x2="51448" y2="7342"/>
                        <a14:foregroundMark x1="63340" y1="34430" x2="61427" y2="46920"/>
                        <a14:foregroundMark x1="46898" y1="6667" x2="47260" y2="6667"/>
                        <a14:foregroundMark x1="53206" y1="6498" x2="53723" y2="6414"/>
                        <a14:foregroundMark x1="43950" y1="77384" x2="44881" y2="7679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946" r="34323" b="19418"/>
          <a:stretch/>
        </p:blipFill>
        <p:spPr>
          <a:xfrm>
            <a:off x="13298781" y="1342177"/>
            <a:ext cx="3883344" cy="497113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A0971E5-4E65-1B37-3F00-736AB0E4D938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ackgroundRemoval t="6329" b="80169" l="40021" r="62875">
                        <a14:foregroundMark x1="42399" y1="72068" x2="42399" y2="72068"/>
                        <a14:foregroundMark x1="43537" y1="73165" x2="45088" y2="74177"/>
                        <a14:foregroundMark x1="42399" y1="73924" x2="44778" y2="77722"/>
                        <a14:foregroundMark x1="40072" y1="16962" x2="40072" y2="27257"/>
                        <a14:foregroundMark x1="40072" y1="27257" x2="40072" y2="27257"/>
                        <a14:foregroundMark x1="49380" y1="8439" x2="54757" y2="8439"/>
                        <a14:foregroundMark x1="50776" y1="7426" x2="53619" y2="9451"/>
                        <a14:foregroundMark x1="54447" y1="8945" x2="56153" y2="9958"/>
                        <a14:foregroundMark x1="40538" y1="9451" x2="40538" y2="14852"/>
                        <a14:foregroundMark x1="61737" y1="37722" x2="62254" y2="44219"/>
                        <a14:foregroundMark x1="62306" y1="33924" x2="61737" y2="60338"/>
                        <a14:foregroundMark x1="47777" y1="70464" x2="47518" y2="74008"/>
                        <a14:foregroundMark x1="47518" y1="69367" x2="47260" y2="73671"/>
                        <a14:foregroundMark x1="42813" y1="80253" x2="42813" y2="80253"/>
                        <a14:foregroundMark x1="49121" y1="7511" x2="48501" y2="8523"/>
                        <a14:foregroundMark x1="49276" y1="7679" x2="47828" y2="7679"/>
                        <a14:foregroundMark x1="58687" y1="6751" x2="59100" y2="6751"/>
                        <a14:foregroundMark x1="41934" y1="10042" x2="41313" y2="11561"/>
                        <a14:foregroundMark x1="42606" y1="9114" x2="43020" y2="9705"/>
                        <a14:foregroundMark x1="41365" y1="8017" x2="41882" y2="8692"/>
                        <a14:foregroundMark x1="44623" y1="6667" x2="44105" y2="7595"/>
                        <a14:foregroundMark x1="44467" y1="6582" x2="44364" y2="8186"/>
                        <a14:foregroundMark x1="44778" y1="6667" x2="44778" y2="6667"/>
                        <a14:foregroundMark x1="44623" y1="6329" x2="44261" y2="7342"/>
                        <a14:foregroundMark x1="62254" y1="19072" x2="62254" y2="25148"/>
                        <a14:foregroundMark x1="61789" y1="27595" x2="61996" y2="34008"/>
                        <a14:foregroundMark x1="61013" y1="27342" x2="59566" y2="29198"/>
                        <a14:foregroundMark x1="59566" y1="28186" x2="59152" y2="29367"/>
                        <a14:foregroundMark x1="59566" y1="29114" x2="58273" y2="31055"/>
                        <a14:foregroundMark x1="59566" y1="29958" x2="61375" y2="27932"/>
                        <a14:foregroundMark x1="60703" y1="28017" x2="58532" y2="32321"/>
                        <a14:foregroundMark x1="61013" y1="26751" x2="55377" y2="37300"/>
                        <a14:foregroundMark x1="55377" y1="37300" x2="58842" y2="38143"/>
                        <a14:foregroundMark x1="61013" y1="27257" x2="55533" y2="38312"/>
                        <a14:foregroundMark x1="43020" y1="23122" x2="42554" y2="32321"/>
                        <a14:foregroundMark x1="42554" y1="32321" x2="42554" y2="32321"/>
                        <a14:foregroundMark x1="42916" y1="20506" x2="41055" y2="28439"/>
                        <a14:foregroundMark x1="41055" y1="28439" x2="41055" y2="28439"/>
                        <a14:foregroundMark x1="40486" y1="19662" x2="41675" y2="30549"/>
                        <a14:foregroundMark x1="41675" y1="30549" x2="41675" y2="30549"/>
                        <a14:foregroundMark x1="44364" y1="20084" x2="42761" y2="31139"/>
                        <a14:foregroundMark x1="59411" y1="7511" x2="58842" y2="7004"/>
                        <a14:foregroundMark x1="58893" y1="7004" x2="58325" y2="72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946" r="34323" b="19418"/>
          <a:stretch/>
        </p:blipFill>
        <p:spPr>
          <a:xfrm>
            <a:off x="13306294" y="9794593"/>
            <a:ext cx="3883343" cy="4971131"/>
          </a:xfrm>
          <a:prstGeom prst="rect">
            <a:avLst/>
          </a:prstGeom>
        </p:spPr>
      </p:pic>
      <p:sp>
        <p:nvSpPr>
          <p:cNvPr id="160" name="箭头: 左 159">
            <a:extLst>
              <a:ext uri="{FF2B5EF4-FFF2-40B4-BE49-F238E27FC236}">
                <a16:creationId xmlns:a16="http://schemas.microsoft.com/office/drawing/2014/main" id="{B8FC57FE-49BE-F2BF-895B-D52305F837C7}"/>
              </a:ext>
            </a:extLst>
          </p:cNvPr>
          <p:cNvSpPr/>
          <p:nvPr/>
        </p:nvSpPr>
        <p:spPr>
          <a:xfrm rot="10800000">
            <a:off x="17124344" y="7410308"/>
            <a:ext cx="781554" cy="724203"/>
          </a:xfrm>
          <a:prstGeom prst="leftArrow">
            <a:avLst>
              <a:gd name="adj1" fmla="val 50000"/>
              <a:gd name="adj2" fmla="val 53199"/>
            </a:avLst>
          </a:prstGeom>
          <a:solidFill>
            <a:schemeClr val="bg2">
              <a:lumMod val="90000"/>
            </a:schemeClr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5" name="图片 84">
            <a:extLst>
              <a:ext uri="{FF2B5EF4-FFF2-40B4-BE49-F238E27FC236}">
                <a16:creationId xmlns:a16="http://schemas.microsoft.com/office/drawing/2014/main" id="{8E911D21-18D5-A228-2101-411F15639184}"/>
              </a:ext>
            </a:extLst>
          </p:cNvPr>
          <p:cNvPicPr>
            <a:picLocks noChangeAspect="1"/>
          </p:cNvPicPr>
          <p:nvPr/>
        </p:nvPicPr>
        <p:blipFill>
          <a:blip r:embed="rId24">
            <a:duotone>
              <a:prstClr val="black"/>
              <a:srgbClr val="00B0F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25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062569" y="3280470"/>
            <a:ext cx="548655" cy="548655"/>
          </a:xfrm>
          <a:prstGeom prst="rect">
            <a:avLst/>
          </a:prstGeom>
        </p:spPr>
      </p:pic>
      <p:sp>
        <p:nvSpPr>
          <p:cNvPr id="94" name="矩形: 圆角 93">
            <a:extLst>
              <a:ext uri="{FF2B5EF4-FFF2-40B4-BE49-F238E27FC236}">
                <a16:creationId xmlns:a16="http://schemas.microsoft.com/office/drawing/2014/main" id="{9E423474-C4CA-4BB6-8868-1A0FDA75C113}"/>
              </a:ext>
            </a:extLst>
          </p:cNvPr>
          <p:cNvSpPr/>
          <p:nvPr/>
        </p:nvSpPr>
        <p:spPr>
          <a:xfrm>
            <a:off x="24446484" y="12536599"/>
            <a:ext cx="1872536" cy="809632"/>
          </a:xfrm>
          <a:prstGeom prst="roundRect">
            <a:avLst/>
          </a:prstGeom>
          <a:solidFill>
            <a:srgbClr val="E5E5FF"/>
          </a:solidFill>
          <a:ln w="57150" cap="flat" cmpd="sng" algn="ctr">
            <a:solidFill>
              <a:schemeClr val="accent5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 b="1" dirty="0">
              <a:ln w="76200">
                <a:solidFill>
                  <a:schemeClr val="accent5"/>
                </a:solidFill>
                <a:prstDash val="dash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8" name="图形 87">
            <a:extLst>
              <a:ext uri="{FF2B5EF4-FFF2-40B4-BE49-F238E27FC236}">
                <a16:creationId xmlns:a16="http://schemas.microsoft.com/office/drawing/2014/main" id="{5885CB1C-070E-6F37-B1BE-E72AFB91FB54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24545019" y="12578530"/>
            <a:ext cx="1664442" cy="55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3486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5796</TotalTime>
  <Words>43</Words>
  <Application>Microsoft Office PowerPoint</Application>
  <PresentationFormat>自定义</PresentationFormat>
  <Paragraphs>20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Arial</vt:lpstr>
      <vt:lpstr>Calibri</vt:lpstr>
      <vt:lpstr>Calibri Light</vt:lpstr>
      <vt:lpstr>Cascadia Code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mingquan zhou</dc:creator>
  <cp:lastModifiedBy>mingquan zhou</cp:lastModifiedBy>
  <cp:revision>115</cp:revision>
  <dcterms:created xsi:type="dcterms:W3CDTF">2025-01-03T07:08:22Z</dcterms:created>
  <dcterms:modified xsi:type="dcterms:W3CDTF">2025-07-10T03:28:49Z</dcterms:modified>
</cp:coreProperties>
</file>

<file path=docProps/thumbnail.jpeg>
</file>